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779"/>
    <a:srgbClr val="F68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4660"/>
  </p:normalViewPr>
  <p:slideViewPr>
    <p:cSldViewPr>
      <p:cViewPr>
        <p:scale>
          <a:sx n="100" d="100"/>
          <a:sy n="100" d="100"/>
        </p:scale>
        <p:origin x="-223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63C3-BFA7-4F16-AC49-2CF432426E7D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D4194-2E00-4108-AB32-5E6F2D61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fndad</dc:creator>
  <cp:lastModifiedBy>Karen A Wilken</cp:lastModifiedBy>
  <cp:revision>45</cp:revision>
  <dcterms:created xsi:type="dcterms:W3CDTF">2010-11-17T21:04:03Z</dcterms:created>
  <dcterms:modified xsi:type="dcterms:W3CDTF">2013-04-03T23:33:01Z</dcterms:modified>
</cp:coreProperties>
</file>